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258" r:id="rId2"/>
    <p:sldId id="280" r:id="rId3"/>
    <p:sldId id="269" r:id="rId4"/>
    <p:sldId id="279" r:id="rId5"/>
    <p:sldId id="272" r:id="rId6"/>
    <p:sldId id="273" r:id="rId7"/>
    <p:sldId id="274" r:id="rId8"/>
    <p:sldId id="275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6327"/>
  </p:normalViewPr>
  <p:slideViewPr>
    <p:cSldViewPr snapToGrid="0" snapToObjects="1">
      <p:cViewPr varScale="1">
        <p:scale>
          <a:sx n="117" d="100"/>
          <a:sy n="117" d="100"/>
        </p:scale>
        <p:origin x="1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2/13/2024</a:t>
            </a:fld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2886-BB9C-4A1F-A3DA-83B7E874124C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C2F-C34D-4190-A7B2-D5D3DB26E600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8F1D-077D-4867-874A-8232D2E3FF83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43BD-9E80-4F7B-B6B6-8F3243373BB6}" type="datetime1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7386-36D0-4D35-A3B3-C88815D82914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6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ED67-46AF-41FF-8957-A877D3D71DEF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12E-0235-4558-ACA2-FC112FEC11D1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0C1-4BC4-4DA5-963C-E5FFF90C923B}" type="datetime1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37E8-D43B-4A53-873F-7935015DC1E7}" type="datetime1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A5AA-014E-457B-AF4E-AE54EF6AA459}" type="datetime1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irginia Department of Education">
            <a:extLst>
              <a:ext uri="{FF2B5EF4-FFF2-40B4-BE49-F238E27FC236}">
                <a16:creationId xmlns:a16="http://schemas.microsoft.com/office/drawing/2014/main" id="{AB9280B8-2911-D84E-9DD1-CF494F6F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6" name="Picture 5" descr="VDOE Logo">
            <a:extLst>
              <a:ext uri="{FF2B5EF4-FFF2-40B4-BE49-F238E27FC236}">
                <a16:creationId xmlns:a16="http://schemas.microsoft.com/office/drawing/2014/main" id="{77A0E041-0EDB-2145-B868-F507A2BBB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559F-3C58-4488-9268-22814957BFA8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E89-1DAF-4220-A757-0571ECE192AF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898A-9AA2-4291-8320-D14D7FAC941E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C2253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43449"/>
            <a:ext cx="9238735" cy="3274540"/>
          </a:xfrm>
        </p:spPr>
        <p:txBody>
          <a:bodyPr>
            <a:normAutofit fontScale="90000"/>
          </a:bodyPr>
          <a:lstStyle/>
          <a:p>
            <a:r>
              <a:rPr lang="es-US" dirty="0"/>
              <a:t>Unidad 1: 
El desafío de transportar niños con discapacidades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Lo lejos que hemos llegado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¿Cómo se educaba a los niños con discapacidades hace una generación atrás? Durante muchas décadas, la creencia democrática fundamental en la igualdad de protección ante la ley se utilizó para extender la ciudadanía y mayores oportunidades a grupos de personas que durante mucho tiempo estuvieron excluidas de la corriente principal de la vida estadounidense. </a:t>
            </a:r>
          </a:p>
          <a:p>
            <a:pPr marL="0" indent="0">
              <a:buNone/>
            </a:pPr>
            <a:r>
              <a:rPr lang="es-US" dirty="0"/>
              <a:t>De todos los grupos excluidos, pocos sufrieron más discriminación, más estereotipos, más privaciones e indignidades que los discapacitados.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9285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1998" cy="1325563"/>
          </a:xfrm>
        </p:spPr>
        <p:txBody>
          <a:bodyPr/>
          <a:lstStyle/>
          <a:p>
            <a:r>
              <a:rPr lang="es-US" dirty="0"/>
              <a:t>El papel fundamental del autobús escolar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La educación especial habría sido impensable sin el autobús escolar. </a:t>
            </a:r>
          </a:p>
          <a:p>
            <a:pPr marL="0" indent="0">
              <a:buNone/>
            </a:pPr>
            <a:r>
              <a:rPr lang="es-US" dirty="0"/>
              <a:t>Recordar a los pioneros, los conductores de autobuses escolares de educación especial y los auxiliares de autobuses escolares. Tenían poca orientación o capacitación. Muchos tenían equipos primitivos. </a:t>
            </a:r>
          </a:p>
          <a:p>
            <a:pPr marL="0" indent="0">
              <a:buNone/>
            </a:pPr>
            <a:r>
              <a:rPr lang="es-US" dirty="0"/>
              <a:t>Debe ser cariñoso y tener determinación. </a:t>
            </a:r>
          </a:p>
          <a:p>
            <a:pPr marL="0" indent="0">
              <a:buNone/>
            </a:pPr>
            <a:r>
              <a:rPr lang="es-US" dirty="0"/>
              <a:t>Entrar en una tradición orgullosa.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2132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Nuevos desafíos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US" dirty="0"/>
              <a:t>Aumento en la cantidad de niños con necesidades especiales </a:t>
            </a:r>
          </a:p>
          <a:p>
            <a:pPr marL="514350" indent="-514350">
              <a:buAutoNum type="arabicPeriod"/>
            </a:pPr>
            <a:r>
              <a:rPr lang="es-US" dirty="0"/>
              <a:t>Aumento de la diversidad. </a:t>
            </a:r>
          </a:p>
          <a:p>
            <a:pPr marL="514350" indent="-514350">
              <a:buAutoNum type="arabicPeriod"/>
            </a:pPr>
            <a:r>
              <a:rPr lang="es-US" dirty="0"/>
              <a:t>Aumento de la gravedad, tanto médica como conductual.</a:t>
            </a:r>
          </a:p>
          <a:p>
            <a:pPr marL="514350" indent="-514350">
              <a:buAutoNum type="arabicPeriod"/>
            </a:pPr>
            <a:r>
              <a:rPr lang="es-US" dirty="0"/>
              <a:t>Aumento de la cantidad de escuelas y programas proporcionados. </a:t>
            </a:r>
          </a:p>
          <a:p>
            <a:pPr marL="514350" indent="-514350">
              <a:buAutoNum type="arabicPeriod"/>
            </a:pPr>
            <a:r>
              <a:rPr lang="es-US" dirty="0"/>
              <a:t>Nuevas tecnologías. </a:t>
            </a:r>
          </a:p>
          <a:p>
            <a:pPr marL="514350" indent="-514350">
              <a:buAutoNum type="arabicPeriod"/>
            </a:pPr>
            <a:r>
              <a:rPr lang="es-US" dirty="0"/>
              <a:t>Inclusión.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2382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Metas del curso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Conciencia</a:t>
            </a:r>
          </a:p>
          <a:p>
            <a:pPr marL="0" indent="0">
              <a:buNone/>
            </a:pPr>
            <a:r>
              <a:rPr lang="es-US" dirty="0"/>
              <a:t>Información actual</a:t>
            </a:r>
          </a:p>
          <a:p>
            <a:pPr marL="0" indent="0">
              <a:buNone/>
            </a:pPr>
            <a:r>
              <a:rPr lang="es-US" dirty="0"/>
              <a:t>Confianza</a:t>
            </a:r>
          </a:p>
          <a:p>
            <a:pPr marL="0" indent="0">
              <a:buNone/>
            </a:pPr>
            <a:r>
              <a:rPr lang="es-US" dirty="0"/>
              <a:t>La importancia de pedir ayuda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7158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Pautas del curso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Atención y cortesía</a:t>
            </a:r>
          </a:p>
          <a:p>
            <a:pPr marL="0" indent="0">
              <a:buNone/>
            </a:pPr>
            <a:r>
              <a:rPr lang="es-US" dirty="0"/>
              <a:t>Participación activa</a:t>
            </a:r>
          </a:p>
          <a:p>
            <a:pPr marL="0" indent="0">
              <a:buNone/>
            </a:pPr>
            <a:r>
              <a:rPr lang="es-US" dirty="0"/>
              <a:t>Asistencia y puntualidad</a:t>
            </a:r>
          </a:p>
          <a:p>
            <a:pPr marL="0" indent="0">
              <a:buNone/>
            </a:pPr>
            <a:r>
              <a:rPr lang="es-US" dirty="0"/>
              <a:t>Emergencias</a:t>
            </a:r>
          </a:p>
          <a:p>
            <a:pPr marL="0" indent="0">
              <a:buNone/>
            </a:pPr>
            <a:r>
              <a:rPr lang="es-US" dirty="0"/>
              <a:t>Pruebas y cuestionarios</a:t>
            </a:r>
          </a:p>
          <a:p>
            <a:pPr marL="0" indent="0">
              <a:buNone/>
            </a:pPr>
            <a:r>
              <a:rPr lang="es-US" dirty="0"/>
              <a:t>Evaluaciones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6041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Programación del curso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Unidad 1: El desafío de transportar niños con discapacidades. </a:t>
            </a:r>
          </a:p>
          <a:p>
            <a:pPr marL="0" indent="0">
              <a:buNone/>
            </a:pPr>
            <a:r>
              <a:rPr lang="es-US" dirty="0"/>
              <a:t>Unidad 2: Características de los niños con discapacidades. </a:t>
            </a:r>
          </a:p>
          <a:p>
            <a:pPr marL="0" indent="0">
              <a:buNone/>
            </a:pPr>
            <a:r>
              <a:rPr lang="es-US" dirty="0"/>
              <a:t>Unidad 3: Aspectos jurídicos del transporte de niños con discapacidades. </a:t>
            </a:r>
          </a:p>
          <a:p>
            <a:pPr marL="0" indent="0">
              <a:buNone/>
            </a:pPr>
            <a:r>
              <a:rPr lang="es-US" dirty="0"/>
              <a:t>Unidad 4: La comunicación es fundamental para los conductores de autobuses para niños con necesidades especiales.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8230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Programación del curso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Unidad 5: Estrategias de manejo del comportamiento para niños con discapacidades.</a:t>
            </a:r>
          </a:p>
          <a:p>
            <a:pPr marL="0" indent="0">
              <a:buNone/>
            </a:pPr>
            <a:r>
              <a:rPr lang="es-US" dirty="0"/>
              <a:t>Unidad 6: Ascenso y transporte seguros de niños que usan equipos de adaptación </a:t>
            </a:r>
          </a:p>
          <a:p>
            <a:pPr marL="0" indent="0">
              <a:buNone/>
            </a:pPr>
            <a:r>
              <a:rPr lang="es-US" dirty="0"/>
              <a:t>Unidad 7: Preparación especial para emergencias</a:t>
            </a:r>
          </a:p>
          <a:p>
            <a:pPr marL="0" indent="0">
              <a:buNone/>
            </a:pPr>
            <a:r>
              <a:rPr lang="es-US" dirty="0"/>
              <a:t>Unidad 8: Responsabilidades exclusivas de los conductores de niños con discapacidades 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7615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Repaso de la Unidad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US" dirty="0"/>
              <a:t>¿Cómo avanzó nuestra sociedad en la educación de los niños con discapacidades? </a:t>
            </a:r>
          </a:p>
          <a:p>
            <a:pPr marL="514350" indent="-514350">
              <a:buAutoNum type="arabicPeriod"/>
            </a:pPr>
            <a:r>
              <a:rPr lang="es-US" dirty="0"/>
              <a:t>¿Qué importancia tuvo el autobús escolar en proporcionar el acceso a la educación a los niños con discapacidades? </a:t>
            </a:r>
          </a:p>
          <a:p>
            <a:pPr marL="514350" indent="-514350">
              <a:buAutoNum type="arabicPeriod"/>
            </a:pPr>
            <a:r>
              <a:rPr lang="es-US" dirty="0"/>
              <a:t>¿Qué nuevos desafíos enfrentan las escuelas y los conductores de autobuses para proporcionar educación a los niños con discapacidades? </a:t>
            </a:r>
          </a:p>
          <a:p>
            <a:pPr marL="514350" indent="-514350">
              <a:buAutoNum type="arabicPeriod"/>
            </a:pPr>
            <a:r>
              <a:rPr lang="es-US" dirty="0"/>
              <a:t>¿Qué significan para ustedes las 4 metas básicas de este curso?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22411195"/>
      </p:ext>
    </p:extLst>
  </p:cSld>
  <p:clrMapOvr>
    <a:masterClrMapping/>
  </p:clrMapOvr>
</p:sld>
</file>

<file path=ppt/theme/theme1.xml><?xml version="1.0" encoding="utf-8"?>
<a:theme xmlns:a="http://schemas.openxmlformats.org/drawingml/2006/main" name="VDOE">
  <a:themeElements>
    <a:clrScheme name="VDOE">
      <a:dk1>
        <a:sysClr val="windowText" lastClr="000000"/>
      </a:dk1>
      <a:lt1>
        <a:sysClr val="window" lastClr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VDOE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it_2_characteristics_of_children_with_special_needs.pptx" id="{60F8FD11-41F8-4DE9-BEA6-55872D27F076}" vid="{C7A1B384-3663-4497-9545-AE41E81D36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unit_2_characteristics_of_children_with_special_needs</Template>
  <TotalTime>104</TotalTime>
  <Words>411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VDOE</vt:lpstr>
      <vt:lpstr>Unidad 1: 
El desafío de transportar niños con discapacidades </vt:lpstr>
      <vt:lpstr>Lo lejos que hemos llegado</vt:lpstr>
      <vt:lpstr>El papel fundamental del autobús escolar </vt:lpstr>
      <vt:lpstr>Nuevos desafíos </vt:lpstr>
      <vt:lpstr>Metas del curso </vt:lpstr>
      <vt:lpstr>Pautas del curso</vt:lpstr>
      <vt:lpstr>Programación del curso</vt:lpstr>
      <vt:lpstr>Programación del curso </vt:lpstr>
      <vt:lpstr>Repaso de la Unidad 1 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1: El desafío de transportar niños con discapacidades</dc:title>
  <dc:creator>VITA Program</dc:creator>
  <cp:lastModifiedBy>Johnson, Jackie (DOE)</cp:lastModifiedBy>
  <cp:revision>5</cp:revision>
  <dcterms:created xsi:type="dcterms:W3CDTF">2021-10-27T17:00:05Z</dcterms:created>
  <dcterms:modified xsi:type="dcterms:W3CDTF">2024-02-13T17:11:23Z</dcterms:modified>
</cp:coreProperties>
</file>