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258" r:id="rId2"/>
    <p:sldId id="256" r:id="rId3"/>
    <p:sldId id="257" r:id="rId4"/>
    <p:sldId id="269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2"/>
    <p:restoredTop sz="96327"/>
  </p:normalViewPr>
  <p:slideViewPr>
    <p:cSldViewPr snapToGrid="0" snapToObjects="1">
      <p:cViewPr varScale="1">
        <p:scale>
          <a:sx n="47" d="100"/>
          <a:sy n="47" d="100"/>
        </p:scale>
        <p:origin x="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10/28/2021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7: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Special Preparation for Emergencies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0966"/>
            <a:ext cx="9144000" cy="190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Fire pose a serious threat</a:t>
            </a:r>
            <a:br>
              <a:rPr lang="en-US" dirty="0" smtClean="0"/>
            </a:br>
            <a:r>
              <a:rPr lang="en-US" dirty="0" smtClean="0"/>
              <a:t>Buses can burn quickly in some situations</a:t>
            </a:r>
            <a:br>
              <a:rPr lang="en-US" dirty="0" smtClean="0"/>
            </a:br>
            <a:r>
              <a:rPr lang="en-US" dirty="0" smtClean="0"/>
              <a:t>toxic smoke and fumes can be lethal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9AC50-2ABC-F04E-A1B5-771F39CCB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805"/>
            <a:ext cx="9144000" cy="1655762"/>
          </a:xfrm>
        </p:spPr>
        <p:txBody>
          <a:bodyPr/>
          <a:lstStyle/>
          <a:p>
            <a:r>
              <a:rPr lang="en-US" dirty="0" smtClean="0"/>
              <a:t>Many types of bus emergencies occur every year</a:t>
            </a:r>
          </a:p>
          <a:p>
            <a:r>
              <a:rPr lang="en-US" dirty="0" smtClean="0"/>
              <a:t>How quickly can you evacuate children from your bus?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driver responsibilities after a crash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Stop </a:t>
            </a:r>
          </a:p>
          <a:p>
            <a:pPr marL="514350" indent="-514350">
              <a:buAutoNum type="arabicPeriod"/>
            </a:pPr>
            <a:r>
              <a:rPr lang="en-US" dirty="0" smtClean="0"/>
              <a:t>Assess the situation </a:t>
            </a:r>
          </a:p>
          <a:p>
            <a:pPr marL="514350" indent="-514350">
              <a:buAutoNum type="arabicPeriod"/>
            </a:pPr>
            <a:r>
              <a:rPr lang="en-US" dirty="0" smtClean="0"/>
              <a:t>Reassure children</a:t>
            </a:r>
          </a:p>
          <a:p>
            <a:pPr marL="514350" indent="-514350">
              <a:buAutoNum type="arabicPeriod"/>
            </a:pPr>
            <a:r>
              <a:rPr lang="en-US" dirty="0" smtClean="0"/>
              <a:t>Contact base</a:t>
            </a:r>
          </a:p>
          <a:p>
            <a:pPr marL="514350" indent="-514350">
              <a:buAutoNum type="arabicPeriod"/>
            </a:pPr>
            <a:r>
              <a:rPr lang="en-US" dirty="0" smtClean="0"/>
              <a:t>Protect scene </a:t>
            </a:r>
          </a:p>
          <a:p>
            <a:pPr marL="514350" indent="-514350">
              <a:buAutoNum type="arabicPeriod"/>
            </a:pPr>
            <a:r>
              <a:rPr lang="en-US" dirty="0" smtClean="0"/>
              <a:t>Make the evacuation decision </a:t>
            </a:r>
          </a:p>
          <a:p>
            <a:pPr marL="514350" indent="-514350">
              <a:buAutoNum type="arabicPeriod"/>
            </a:pPr>
            <a:r>
              <a:rPr lang="en-US" dirty="0" smtClean="0"/>
              <a:t>Initiate first aid </a:t>
            </a:r>
          </a:p>
          <a:p>
            <a:pPr marL="514350" indent="-514350">
              <a:buAutoNum type="arabicPeriod"/>
            </a:pPr>
            <a:r>
              <a:rPr lang="en-US" dirty="0" smtClean="0"/>
              <a:t>Account for all children</a:t>
            </a:r>
          </a:p>
          <a:p>
            <a:pPr marL="514350" indent="-514350">
              <a:buAutoNum type="arabicPeriod"/>
            </a:pPr>
            <a:r>
              <a:rPr lang="en-US" dirty="0" smtClean="0"/>
              <a:t>Cooperate with authorities </a:t>
            </a:r>
          </a:p>
          <a:p>
            <a:pPr marL="514350" indent="-514350">
              <a:buAutoNum type="arabicPeriod"/>
            </a:pPr>
            <a:r>
              <a:rPr lang="en-US" dirty="0" smtClean="0"/>
              <a:t>Don’t argue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an Emergency Evacuation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Know your bus </a:t>
            </a:r>
          </a:p>
          <a:p>
            <a:pPr marL="0" indent="0">
              <a:buNone/>
            </a:pPr>
            <a:r>
              <a:rPr lang="en-US" dirty="0" smtClean="0"/>
              <a:t>Know your children </a:t>
            </a:r>
          </a:p>
          <a:p>
            <a:pPr marL="0" indent="0">
              <a:buNone/>
            </a:pPr>
            <a:r>
              <a:rPr lang="en-US" dirty="0" smtClean="0"/>
              <a:t>Have a plan</a:t>
            </a:r>
          </a:p>
          <a:p>
            <a:pPr marL="0" indent="0">
              <a:buNone/>
            </a:pPr>
            <a:r>
              <a:rPr lang="en-US" dirty="0" smtClean="0"/>
              <a:t>No plan can cover every emergency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Techniques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Children are safest on the bus, but if fire is suspected, don’t hesitate</a:t>
            </a:r>
            <a:r>
              <a:rPr lang="en-US" dirty="0" smtClean="0"/>
              <a:t> to evacuate</a:t>
            </a:r>
          </a:p>
          <a:p>
            <a:pPr marL="0" indent="0">
              <a:buNone/>
            </a:pPr>
            <a:r>
              <a:rPr lang="en-US" dirty="0" smtClean="0"/>
              <a:t>Determine the best exit </a:t>
            </a:r>
          </a:p>
          <a:p>
            <a:pPr marL="0" indent="0">
              <a:buNone/>
            </a:pPr>
            <a:r>
              <a:rPr lang="en-US" dirty="0" smtClean="0"/>
              <a:t>Shut off engine </a:t>
            </a:r>
          </a:p>
          <a:p>
            <a:pPr marL="0" indent="0">
              <a:buNone/>
            </a:pPr>
            <a:r>
              <a:rPr lang="en-US" dirty="0" smtClean="0"/>
              <a:t>Utilize bystanders </a:t>
            </a:r>
          </a:p>
          <a:p>
            <a:pPr marL="0" indent="0">
              <a:buNone/>
            </a:pPr>
            <a:r>
              <a:rPr lang="en-US" dirty="0" smtClean="0"/>
              <a:t>Downed power lines/wires, stay on the bus</a:t>
            </a:r>
          </a:p>
          <a:p>
            <a:pPr marL="0" indent="0">
              <a:buNone/>
            </a:pPr>
            <a:r>
              <a:rPr lang="en-US" dirty="0" smtClean="0"/>
              <a:t>Shut oxygen off if fire dangers exist, consult with IEP team when creating evacuation plan </a:t>
            </a:r>
          </a:p>
          <a:p>
            <a:pPr marL="0" indent="0">
              <a:buNone/>
            </a:pPr>
            <a:r>
              <a:rPr lang="en-US" dirty="0" smtClean="0"/>
              <a:t>Reassure children, tell them what will happen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Evacuation Techniques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Release belts or straps </a:t>
            </a:r>
          </a:p>
          <a:p>
            <a:pPr marL="0" indent="0">
              <a:buNone/>
            </a:pPr>
            <a:r>
              <a:rPr lang="en-US" dirty="0" smtClean="0"/>
              <a:t>Cutting belts with a seat belt cutter may be faster</a:t>
            </a:r>
          </a:p>
          <a:p>
            <a:pPr marL="0" indent="0">
              <a:buNone/>
            </a:pPr>
            <a:r>
              <a:rPr lang="en-US" dirty="0" smtClean="0"/>
              <a:t>Using Fireman’s Drag with heavier children</a:t>
            </a:r>
          </a:p>
          <a:p>
            <a:pPr marL="0" indent="0">
              <a:buNone/>
            </a:pPr>
            <a:r>
              <a:rPr lang="en-US" dirty="0" smtClean="0"/>
              <a:t>Driver and aid work together to lower children to the ground </a:t>
            </a:r>
          </a:p>
          <a:p>
            <a:pPr marL="0" indent="0">
              <a:buNone/>
            </a:pPr>
            <a:r>
              <a:rPr lang="en-US" dirty="0" smtClean="0"/>
              <a:t>Move children a safe distance from the bus </a:t>
            </a:r>
          </a:p>
          <a:p>
            <a:pPr marL="0" indent="0">
              <a:buNone/>
            </a:pPr>
            <a:r>
              <a:rPr lang="en-US" dirty="0" smtClean="0"/>
              <a:t>Retrieve wheelchairs, if possible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7 Review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Why do fires pose a serious threat for bus drivers transporting children with disabilities?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a bus driver’s responsibilities after a crash?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purpose of a written evacuation plan and how is one created?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“best exit?”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correct procedure for cutting seat belts? </a:t>
            </a:r>
          </a:p>
          <a:p>
            <a:pPr marL="514350" indent="-514350">
              <a:buAutoNum type="arabicPeriod"/>
            </a:pPr>
            <a:r>
              <a:rPr lang="en-US" dirty="0" smtClean="0"/>
              <a:t>How can heavy children be moved to an exit?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202</TotalTime>
  <Words>283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VDOE</vt:lpstr>
      <vt:lpstr>Unit 7:  Special Preparation for Emergencies </vt:lpstr>
      <vt:lpstr>Fire pose a serious threat Buses can burn quickly in some situations toxic smoke and fumes can be lethal </vt:lpstr>
      <vt:lpstr>10 driver responsibilities after a crash</vt:lpstr>
      <vt:lpstr>Preparing for an Emergency Evacuation </vt:lpstr>
      <vt:lpstr>Evacuation Techniques </vt:lpstr>
      <vt:lpstr>Evacuation Techniques </vt:lpstr>
      <vt:lpstr>Unit 7 Review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</dc:title>
  <dc:creator>Timothy Nuthall</dc:creator>
  <cp:lastModifiedBy>VITA Program</cp:lastModifiedBy>
  <cp:revision>26</cp:revision>
  <dcterms:created xsi:type="dcterms:W3CDTF">2020-06-29T15:52:04Z</dcterms:created>
  <dcterms:modified xsi:type="dcterms:W3CDTF">2021-10-28T14:27:23Z</dcterms:modified>
</cp:coreProperties>
</file>