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312" r:id="rId3"/>
    <p:sldId id="307" r:id="rId4"/>
    <p:sldId id="309" r:id="rId5"/>
    <p:sldId id="310" r:id="rId6"/>
    <p:sldId id="311" r:id="rId7"/>
    <p:sldId id="29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84852" autoAdjust="0"/>
  </p:normalViewPr>
  <p:slideViewPr>
    <p:cSldViewPr>
      <p:cViewPr varScale="1">
        <p:scale>
          <a:sx n="91" d="100"/>
          <a:sy n="91" d="100"/>
        </p:scale>
        <p:origin x="38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3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ckie.herring@doe.virgini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Passenger Conduct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B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Passenger Conduct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considered unsafe behavior?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Fighting in or around the school bus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Throwing objects in or out of the school bus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around the school bus while it is in motion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 behavior to other students and/or the school bus driver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Distracting the school bus driver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Passenger Conduct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may affect unsafe behavior on the school bus…..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of 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of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discipline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3581400" cy="30479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expectations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17"/>
            <a:ext cx="9144000" cy="857250"/>
          </a:xfrm>
        </p:spPr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Passenger Conduct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49"/>
            <a:ext cx="8229600" cy="335280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for school bus drivers...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 professional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positive attitude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firm and fair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friendly and show concern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 school districts policy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Passenger Conduct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bus drivers should instruct students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follow the directions of the bus driver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 in assigned seat, facing forward, without crowding the aisle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considerate of others by being on time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 seated while the bus is in motion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Passenger Conduct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bus drivers should always: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 to unsafe student behavior immediately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 your battles, safety is priority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 individually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Rely on your “Safety Team” to assist you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the safety of every student on your bus, depends on you.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 With VDOE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71551"/>
            <a:ext cx="5181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Jackie.Johnson@doe.virginia.gov</a:t>
            </a:r>
            <a:endParaRPr lang="nl-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@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VDOE_News</a:t>
            </a:r>
            <a:b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#EdEquityVA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 title="social media logos: Twitter, Facebook, and LinkedIn"/>
          <p:cNvGrpSpPr/>
          <p:nvPr/>
        </p:nvGrpSpPr>
        <p:grpSpPr>
          <a:xfrm>
            <a:off x="4211952" y="3679657"/>
            <a:ext cx="2236892" cy="653695"/>
            <a:chOff x="2235200" y="5089418"/>
            <a:chExt cx="5791200" cy="1692383"/>
          </a:xfrm>
        </p:grpSpPr>
        <p:pic>
          <p:nvPicPr>
            <p:cNvPr id="9" name="Picture 8" title="twitter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10" name="Picture 9" title="LinkedIn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11" name="Picture 10" title="facebook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3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_b_passsenger_conduct.potx" id="{A3F9A3C7-0F37-4EB5-966B-7B9DD434EF3A}" vid="{60B1038A-D287-443F-BEFB-539A32C555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unit_b_passsenger_conduct</Template>
  <TotalTime>69</TotalTime>
  <Words>224</Words>
  <Application>Microsoft Office PowerPoint</Application>
  <PresentationFormat>On-screen Show (16:9)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Safe Passenger Conduct </vt:lpstr>
      <vt:lpstr>Safe Passenger Conduct      </vt:lpstr>
      <vt:lpstr>Safe Passenger Conduct  </vt:lpstr>
      <vt:lpstr>Safe Passenger Conduct   </vt:lpstr>
      <vt:lpstr>Safe Passenger Conduct    </vt:lpstr>
      <vt:lpstr>Safe Passenger Conduct     </vt:lpstr>
      <vt:lpstr>Connect With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Passenger Conduct </dc:title>
  <dc:creator>VITA Program</dc:creator>
  <cp:lastModifiedBy>VITA Program</cp:lastModifiedBy>
  <cp:revision>14</cp:revision>
  <dcterms:created xsi:type="dcterms:W3CDTF">2019-11-06T20:28:16Z</dcterms:created>
  <dcterms:modified xsi:type="dcterms:W3CDTF">2020-12-31T19:18:08Z</dcterms:modified>
</cp:coreProperties>
</file>