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7" r:id="rId2"/>
    <p:sldId id="299" r:id="rId3"/>
    <p:sldId id="309" r:id="rId4"/>
    <p:sldId id="310" r:id="rId5"/>
    <p:sldId id="311" r:id="rId6"/>
    <p:sldId id="313" r:id="rId7"/>
    <p:sldId id="314" r:id="rId8"/>
    <p:sldId id="31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4852" autoAdjust="0"/>
  </p:normalViewPr>
  <p:slideViewPr>
    <p:cSldViewPr>
      <p:cViewPr varScale="1">
        <p:scale>
          <a:sx n="77" d="100"/>
          <a:sy n="77" d="100"/>
        </p:scale>
        <p:origin x="106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7C68F-A52D-41CE-8E16-8A9EE82D1F6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E0F7-C2DA-4F5D-A051-F591DC99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17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Adequate rest and diet, monitor health, follow safe practices, follow school policies, plan ahead when making commitments,</a:t>
            </a:r>
            <a:r>
              <a:rPr lang="en-US" baseline="0" dirty="0" smtClean="0"/>
              <a:t> professionally dressed.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9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2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Chosen to</a:t>
            </a:r>
            <a:r>
              <a:rPr lang="en-US" baseline="0" dirty="0" smtClean="0"/>
              <a:t> be a trainer by your school district, at least 2 years experience driving a school bus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8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ackie.herring@doe.virgini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Driver’s Roles &amp; Responsibilities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A</a:t>
            </a:r>
            <a:r>
              <a:rPr lang="en-US" sz="2400" b="1" i="0" dirty="0" smtClean="0"/>
              <a:t> </a:t>
            </a:r>
            <a:endParaRPr 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Driver’s Roles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role as a school bus driver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Driver’s Roles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bus driver’s are role models to students. 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the first person that the student has contact with from the school district and often the last to see them at night.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positive attitude will impact the attitude of others.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Driver’s Roles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a responsibility to the safety team. 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safety team should consist of your supervisor, school administrators, teachers, parents, and passengers. 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Relying on your team members will ensure that safety is priority in pupil transportation.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Driver’s Roles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a responsibility to yourself, 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take care of yourself mentally and physically and 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present and focused on the safety sensitive position that you have.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Driver’s Roles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8371"/>
            <a:ext cx="8534400" cy="3618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responsible means that you are 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and reliable	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Dependable and consistent 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Accountable and professional 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good judgement at all times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Respectful and courteous  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able to communicate openly and effectively</a:t>
            </a:r>
          </a:p>
          <a:p>
            <a:pPr>
              <a:spcBef>
                <a:spcPts val="0"/>
              </a:spcBef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willing to learn with a positive attitude</a:t>
            </a:r>
            <a:r>
              <a:rPr lang="en-US" sz="4000" dirty="0" smtClean="0"/>
              <a:t>	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4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Driver’s Roles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from the Code of Virginia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§22.1-178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Physical Examination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Upstanding Driving Record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CDL with P &amp; S Endorsements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&amp; Alcohol Testing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Eighteen Years of Age</a:t>
            </a:r>
          </a:p>
          <a:p>
            <a:endParaRPr lang="en-US" sz="2000" i="1" dirty="0" smtClean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563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 With VDOE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71551"/>
            <a:ext cx="5105400" cy="2708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Jackie.Johnson@doe.virginia.gov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@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VDOE_News</a:t>
            </a:r>
            <a:b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@VDOENews</a:t>
            </a: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#VAis4Learners 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#EdEquityVA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 title="social media logos: Twitter, Facebook, and LinkedIn"/>
          <p:cNvGrpSpPr/>
          <p:nvPr/>
        </p:nvGrpSpPr>
        <p:grpSpPr>
          <a:xfrm>
            <a:off x="4211952" y="3333751"/>
            <a:ext cx="2722248" cy="838199"/>
            <a:chOff x="2235200" y="5089418"/>
            <a:chExt cx="5791200" cy="1692383"/>
          </a:xfrm>
        </p:grpSpPr>
        <p:pic>
          <p:nvPicPr>
            <p:cNvPr id="9" name="Picture 8" title="twitter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</p:spPr>
        </p:pic>
        <p:pic>
          <p:nvPicPr>
            <p:cNvPr id="10" name="Picture 9" title="LinkedIn logo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</p:spPr>
        </p:pic>
        <p:pic>
          <p:nvPicPr>
            <p:cNvPr id="11" name="Picture 10" title="facebook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35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296</Words>
  <Application>Microsoft Office PowerPoint</Application>
  <PresentationFormat>On-screen Show (16:9)</PresentationFormat>
  <Paragraphs>47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Driver’s Roles &amp; Responsibilities</vt:lpstr>
      <vt:lpstr>Driver’s Roles &amp; Responsibilities </vt:lpstr>
      <vt:lpstr>Driver’s Roles &amp; Responsibilities   </vt:lpstr>
      <vt:lpstr>Driver’s Roles &amp; Responsibilities    </vt:lpstr>
      <vt:lpstr>Driver’s Roles &amp; Responsibilities  </vt:lpstr>
      <vt:lpstr>Driver’s Roles &amp; Responsibilities     </vt:lpstr>
      <vt:lpstr>Driver’s Roles &amp; Responsibilities      </vt:lpstr>
      <vt:lpstr>Connect With VDOE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JCH</dc:creator>
  <cp:lastModifiedBy>VITA Program</cp:lastModifiedBy>
  <cp:revision>72</cp:revision>
  <cp:lastPrinted>2019-10-08T17:14:14Z</cp:lastPrinted>
  <dcterms:created xsi:type="dcterms:W3CDTF">2019-02-13T14:37:28Z</dcterms:created>
  <dcterms:modified xsi:type="dcterms:W3CDTF">2020-12-31T19:17:02Z</dcterms:modified>
</cp:coreProperties>
</file>